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handoutMasterIdLst>
    <p:handoutMasterId r:id="rId6"/>
  </p:handoutMasterIdLst>
  <p:sldIdLst>
    <p:sldId id="256" r:id="rId3"/>
    <p:sldId id="257" r:id="rId4"/>
    <p:sldId id="258" r:id="rId5"/>
  </p:sldIdLst>
  <p:sldSz cx="12192000" cy="6858000"/>
  <p:notesSz cx="9296400" cy="70104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Información Avances" id="{C9B06687-144B-4944-AED6-5ED2EC7F9AC8}">
          <p14:sldIdLst>
            <p14:sldId id="256"/>
            <p14:sldId id="257"/>
            <p14:sldId id="258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17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B59D9"/>
    <a:srgbClr val="0C192F"/>
    <a:srgbClr val="3E885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Estilo medio 2 - Énfasis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E8034E78-7F5D-4C2E-B375-FC64B27BC917}" styleName="Estilo oscuro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21E4AEA4-8DFA-4A89-87EB-49C32662AFE0}" styleName="Estilo medio 2 - Énfasis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Estilo medio 2 - Énfasis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73A0DAA-6AF3-43AB-8588-CEC1D06C72B9}" styleName="Estilo me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3296810-A885-4BE3-A3E7-6D5BEEA58F35}" styleName="Estilo medio 2 - Énfasis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35758FB7-9AC5-4552-8A53-C91805E547FA}" styleName="Estilo temático 1 - Énfasis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00" autoAdjust="0"/>
    <p:restoredTop sz="94660"/>
  </p:normalViewPr>
  <p:slideViewPr>
    <p:cSldViewPr snapToGrid="0">
      <p:cViewPr varScale="1">
        <p:scale>
          <a:sx n="92" d="100"/>
          <a:sy n="92" d="100"/>
        </p:scale>
        <p:origin x="106" y="259"/>
      </p:cViewPr>
      <p:guideLst>
        <p:guide orient="horz" pos="2160"/>
        <p:guide pos="3817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4" d="100"/>
          <a:sy n="84" d="100"/>
        </p:scale>
        <p:origin x="1464" y="6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slide" Target="slides/slide3.xml"/><Relationship Id="rId10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029282" cy="35195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sz="quarter" idx="1"/>
          </p:nvPr>
        </p:nvSpPr>
        <p:spPr>
          <a:xfrm>
            <a:off x="5265014" y="0"/>
            <a:ext cx="4029282" cy="35195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C07E320-AC9F-471D-9E3A-044AA3680EE6}" type="datetimeFigureOut">
              <a:rPr lang="es-MX" smtClean="0"/>
              <a:t>14/12/2021</a:t>
            </a:fld>
            <a:endParaRPr lang="es-MX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2"/>
          </p:nvPr>
        </p:nvSpPr>
        <p:spPr>
          <a:xfrm>
            <a:off x="1" y="6658444"/>
            <a:ext cx="4029282" cy="35195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3"/>
          </p:nvPr>
        </p:nvSpPr>
        <p:spPr>
          <a:xfrm>
            <a:off x="5265014" y="6658444"/>
            <a:ext cx="4029282" cy="35195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E39C7C-0A80-43BB-979C-97915FF742C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89359589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6843" y="2059012"/>
            <a:ext cx="12195668" cy="18288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5759" y="2166364"/>
            <a:ext cx="11471565" cy="1739347"/>
          </a:xfrm>
        </p:spPr>
        <p:txBody>
          <a:bodyPr tIns="45720" bIns="45720" anchor="ctr">
            <a:normAutofit/>
          </a:bodyPr>
          <a:lstStyle>
            <a:lvl1pPr algn="ctr">
              <a:lnSpc>
                <a:spcPct val="80000"/>
              </a:lnSpc>
              <a:defRPr sz="6000" spc="150" baseline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996250"/>
            <a:ext cx="9144000" cy="1309255"/>
          </a:xfrm>
        </p:spPr>
        <p:txBody>
          <a:bodyPr>
            <a:normAutofit/>
          </a:bodyPr>
          <a:lstStyle>
            <a:lvl1pPr marL="0" indent="0" algn="ct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20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s-ES" smtClean="0"/>
              <a:t>Haga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E8ED0B-9C63-498B-91CD-CF153816780C}" type="datetimeFigureOut">
              <a:rPr lang="es-MX" smtClean="0"/>
              <a:t>14/12/2021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FC86B6-6CC0-4E40-808F-998C8D2DBBB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2733698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E8ED0B-9C63-498B-91CD-CF153816780C}" type="datetimeFigureOut">
              <a:rPr lang="es-MX" smtClean="0"/>
              <a:t>14/12/2021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FC86B6-6CC0-4E40-808F-998C8D2DBBB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3146224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019312" y="0"/>
            <a:ext cx="27432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0624" y="274638"/>
            <a:ext cx="2402380" cy="5897562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199" y="274638"/>
            <a:ext cx="7973291" cy="5897562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422854"/>
            <a:ext cx="2743196" cy="365125"/>
          </a:xfrm>
        </p:spPr>
        <p:txBody>
          <a:bodyPr/>
          <a:lstStyle/>
          <a:p>
            <a:fld id="{B6E8ED0B-9C63-498B-91CD-CF153816780C}" type="datetimeFigureOut">
              <a:rPr lang="es-MX" smtClean="0"/>
              <a:t>14/12/2021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776135" y="6422854"/>
            <a:ext cx="4279669" cy="365125"/>
          </a:xfrm>
        </p:spPr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3048" y="6422854"/>
            <a:ext cx="879759" cy="365125"/>
          </a:xfrm>
        </p:spPr>
        <p:txBody>
          <a:bodyPr/>
          <a:lstStyle/>
          <a:p>
            <a:fld id="{1BFC86B6-6CC0-4E40-808F-998C8D2DBBB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52017552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543768-1CCB-440E-971A-E9D805253FD8}" type="datetimeFigureOut">
              <a:rPr lang="en-US" smtClean="0"/>
              <a:t>12/14/2021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2E1BFC-67A1-41CC-A681-892A93DC39E8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551490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543768-1CCB-440E-971A-E9D805253FD8}" type="datetimeFigureOut">
              <a:rPr lang="en-US" smtClean="0"/>
              <a:t>12/14/2021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2E1BFC-67A1-41CC-A681-892A93DC39E8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300703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543768-1CCB-440E-971A-E9D805253FD8}" type="datetimeFigureOut">
              <a:rPr lang="en-US" smtClean="0"/>
              <a:t>12/14/2021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2E1BFC-67A1-41CC-A681-892A93DC39E8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206792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543768-1CCB-440E-971A-E9D805253FD8}" type="datetimeFigureOut">
              <a:rPr lang="en-US" smtClean="0"/>
              <a:t>12/14/2021</a:t>
            </a:fld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2E1BFC-67A1-41CC-A681-892A93DC39E8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92993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543768-1CCB-440E-971A-E9D805253FD8}" type="datetimeFigureOut">
              <a:rPr lang="en-US" smtClean="0"/>
              <a:t>12/14/2021</a:t>
            </a:fld>
            <a:endParaRPr lang="en-U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2E1BFC-67A1-41CC-A681-892A93DC39E8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41239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543768-1CCB-440E-971A-E9D805253FD8}" type="datetimeFigureOut">
              <a:rPr lang="en-US" smtClean="0"/>
              <a:t>12/14/2021</a:t>
            </a:fld>
            <a:endParaRPr lang="en-U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2E1BFC-67A1-41CC-A681-892A93DC39E8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253019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543768-1CCB-440E-971A-E9D805253FD8}" type="datetimeFigureOut">
              <a:rPr lang="en-US" smtClean="0"/>
              <a:t>12/14/2021</a:t>
            </a:fld>
            <a:endParaRPr lang="en-U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2E1BFC-67A1-41CC-A681-892A93DC39E8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514491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543768-1CCB-440E-971A-E9D805253FD8}" type="datetimeFigureOut">
              <a:rPr lang="en-US" smtClean="0"/>
              <a:t>12/14/2021</a:t>
            </a:fld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2E1BFC-67A1-41CC-A681-892A93DC39E8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44005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E8ED0B-9C63-498B-91CD-CF153816780C}" type="datetimeFigureOut">
              <a:rPr lang="es-MX" smtClean="0"/>
              <a:t>14/12/2021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FC86B6-6CC0-4E40-808F-998C8D2DBBB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75495312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543768-1CCB-440E-971A-E9D805253FD8}" type="datetimeFigureOut">
              <a:rPr lang="en-US" smtClean="0"/>
              <a:t>12/14/2021</a:t>
            </a:fld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2E1BFC-67A1-41CC-A681-892A93DC39E8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997277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543768-1CCB-440E-971A-E9D805253FD8}" type="datetimeFigureOut">
              <a:rPr lang="en-US" smtClean="0"/>
              <a:t>12/14/2021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2E1BFC-67A1-41CC-A681-892A93DC39E8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426903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543768-1CCB-440E-971A-E9D805253FD8}" type="datetimeFigureOut">
              <a:rPr lang="en-US" smtClean="0"/>
              <a:t>12/14/2021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2E1BFC-67A1-41CC-A681-892A93DC39E8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84557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Encabezado de secció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29068" y="43194"/>
            <a:ext cx="12195668" cy="3840480"/>
          </a:xfrm>
          <a:prstGeom prst="rect">
            <a:avLst/>
          </a:prstGeom>
          <a:solidFill>
            <a:schemeClr val="accent2">
              <a:lumMod val="75000"/>
            </a:schemeClr>
          </a:solidFill>
          <a:ln w="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68987" y="1500985"/>
            <a:ext cx="10515600" cy="1676400"/>
          </a:xfrm>
        </p:spPr>
        <p:txBody>
          <a:bodyPr anchor="ctr">
            <a:noAutofit/>
          </a:bodyPr>
          <a:lstStyle>
            <a:lvl1pPr algn="ctr">
              <a:lnSpc>
                <a:spcPct val="80000"/>
              </a:lnSpc>
              <a:defRPr sz="6000" b="0" cap="none" spc="150" baseline="0">
                <a:solidFill>
                  <a:schemeClr val="bg1"/>
                </a:solidFill>
              </a:defRPr>
            </a:lvl1pPr>
          </a:lstStyle>
          <a:p>
            <a:r>
              <a:rPr lang="es-ES" dirty="0" err="1" smtClean="0"/>
              <a:t>Click</a:t>
            </a:r>
            <a:r>
              <a:rPr lang="es-ES" dirty="0" smtClean="0"/>
              <a:t> To </a:t>
            </a:r>
            <a:r>
              <a:rPr lang="es-ES" dirty="0" err="1" smtClean="0"/>
              <a:t>Add</a:t>
            </a:r>
            <a:r>
              <a:rPr lang="es-ES" dirty="0" smtClean="0"/>
              <a:t> </a:t>
            </a:r>
            <a:r>
              <a:rPr lang="es-ES" dirty="0" err="1" smtClean="0"/>
              <a:t>Paper</a:t>
            </a:r>
            <a:r>
              <a:rPr lang="es-ES" dirty="0" smtClean="0"/>
              <a:t> </a:t>
            </a:r>
            <a:r>
              <a:rPr lang="es-ES" dirty="0" err="1" smtClean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810966" y="4484468"/>
            <a:ext cx="10515600" cy="931317"/>
          </a:xfrm>
        </p:spPr>
        <p:txBody>
          <a:bodyPr anchor="t">
            <a:normAutofit/>
          </a:bodyPr>
          <a:lstStyle>
            <a:lvl1pPr marL="0" indent="0" algn="ctr">
              <a:buNone/>
              <a:defRPr sz="2400" baseline="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dirty="0" err="1" smtClean="0"/>
              <a:t>Click</a:t>
            </a:r>
            <a:r>
              <a:rPr lang="es-ES" dirty="0" smtClean="0"/>
              <a:t> To </a:t>
            </a:r>
            <a:r>
              <a:rPr lang="es-ES" dirty="0" err="1" smtClean="0"/>
              <a:t>Add</a:t>
            </a:r>
            <a:r>
              <a:rPr lang="es-ES" dirty="0" smtClean="0"/>
              <a:t> </a:t>
            </a:r>
            <a:r>
              <a:rPr lang="es-ES" dirty="0" err="1" smtClean="0"/>
              <a:t>Authors</a:t>
            </a:r>
            <a:r>
              <a:rPr lang="es-ES" dirty="0" smtClean="0"/>
              <a:t> and </a:t>
            </a:r>
            <a:r>
              <a:rPr lang="es-ES" dirty="0" err="1" smtClean="0"/>
              <a:t>their</a:t>
            </a:r>
            <a:r>
              <a:rPr lang="es-ES" dirty="0" smtClean="0"/>
              <a:t> </a:t>
            </a:r>
            <a:r>
              <a:rPr lang="es-ES" dirty="0" err="1" smtClean="0"/>
              <a:t>Affiliations</a:t>
            </a:r>
            <a:endParaRPr lang="es-E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6E8ED0B-9C63-498B-91CD-CF153816780C}" type="datetimeFigureOut">
              <a:rPr lang="es-MX" smtClean="0"/>
              <a:t>14/12/2021</a:t>
            </a:fld>
            <a:endParaRPr lang="es-MX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1BFC86B6-6CC0-4E40-808F-998C8D2DBBB5}" type="slidenum">
              <a:rPr lang="es-MX" smtClean="0"/>
              <a:t>‹Nº›</a:t>
            </a:fld>
            <a:endParaRPr lang="es-MX"/>
          </a:p>
        </p:txBody>
      </p:sp>
      <p:pic>
        <p:nvPicPr>
          <p:cNvPr id="10" name="Imagen 9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865304" y="22013"/>
            <a:ext cx="1301296" cy="13012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725556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05344" y="2011680"/>
            <a:ext cx="4754880" cy="4206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30391" y="2011680"/>
            <a:ext cx="4754880" cy="4206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E8ED0B-9C63-498B-91CD-CF153816780C}" type="datetimeFigureOut">
              <a:rPr lang="es-MX" smtClean="0"/>
              <a:t>14/12/2021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FC86B6-6CC0-4E40-808F-998C8D2DBBB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83040277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07008" y="1913470"/>
            <a:ext cx="4754880" cy="743094"/>
          </a:xfrm>
        </p:spPr>
        <p:txBody>
          <a:bodyPr anchor="ctr">
            <a:normAutofit/>
          </a:bodyPr>
          <a:lstStyle>
            <a:lvl1pPr marL="0" indent="0">
              <a:buNone/>
              <a:defRPr sz="21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07008" y="2656566"/>
            <a:ext cx="4754880" cy="35661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31230" y="1913470"/>
            <a:ext cx="4754880" cy="743094"/>
          </a:xfrm>
        </p:spPr>
        <p:txBody>
          <a:bodyPr anchor="ctr">
            <a:normAutofit/>
          </a:bodyPr>
          <a:lstStyle>
            <a:lvl1pPr marL="0" indent="0">
              <a:buNone/>
              <a:defRPr sz="21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31230" y="2656564"/>
            <a:ext cx="4754880" cy="35661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E8ED0B-9C63-498B-91CD-CF153816780C}" type="datetimeFigureOut">
              <a:rPr lang="es-MX" smtClean="0"/>
              <a:t>14/12/2021</a:t>
            </a:fld>
            <a:endParaRPr lang="es-MX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FC86B6-6CC0-4E40-808F-998C8D2DBBB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8859528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lo el título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E8ED0B-9C63-498B-91CD-CF153816780C}" type="datetimeFigureOut">
              <a:rPr lang="es-MX" smtClean="0"/>
              <a:t>14/12/2021</a:t>
            </a:fld>
            <a:endParaRPr lang="es-MX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FC86B6-6CC0-4E40-808F-998C8D2DBBB5}" type="slidenum">
              <a:rPr lang="es-MX" smtClean="0"/>
              <a:t>‹Nº›</a:t>
            </a:fld>
            <a:endParaRPr lang="es-MX"/>
          </a:p>
        </p:txBody>
      </p:sp>
      <p:pic>
        <p:nvPicPr>
          <p:cNvPr id="8" name="Imagen 7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865304" y="22013"/>
            <a:ext cx="1301296" cy="13012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96882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E8ED0B-9C63-498B-91CD-CF153816780C}" type="datetimeFigureOut">
              <a:rPr lang="es-MX" smtClean="0"/>
              <a:t>14/12/2021</a:t>
            </a:fld>
            <a:endParaRPr lang="es-MX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FC86B6-6CC0-4E40-808F-998C8D2DBBB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8480273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07008" y="2120054"/>
            <a:ext cx="6126480" cy="4114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89023" y="2147486"/>
            <a:ext cx="3200400" cy="3432319"/>
          </a:xfrm>
        </p:spPr>
        <p:txBody>
          <a:bodyPr>
            <a:normAutofit/>
          </a:bodyPr>
          <a:lstStyle>
            <a:lvl1pPr marL="0" indent="0">
              <a:lnSpc>
                <a:spcPct val="95000"/>
              </a:lnSpc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E8ED0B-9C63-498B-91CD-CF153816780C}" type="datetimeFigureOut">
              <a:rPr lang="es-MX" smtClean="0"/>
              <a:t>14/12/2021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FC86B6-6CC0-4E40-808F-998C8D2DBBB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3754622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80160" y="2211494"/>
            <a:ext cx="6126480" cy="3931920"/>
          </a:xfrm>
          <a:solidFill>
            <a:schemeClr val="tx2">
              <a:lumMod val="60000"/>
              <a:lumOff val="40000"/>
            </a:schemeClr>
          </a:solidFill>
        </p:spPr>
        <p:txBody>
          <a:bodyPr tIns="365760" anchor="t"/>
          <a:lstStyle>
            <a:lvl1pPr marL="0" indent="0" algn="ctr">
              <a:buNone/>
              <a:defRPr sz="3200">
                <a:solidFill>
                  <a:schemeClr val="tx1">
                    <a:lumMod val="50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90688" y="2150621"/>
            <a:ext cx="3200400" cy="3429000"/>
          </a:xfrm>
        </p:spPr>
        <p:txBody>
          <a:bodyPr>
            <a:normAutofit/>
          </a:bodyPr>
          <a:lstStyle>
            <a:lvl1pPr marL="0" indent="0">
              <a:lnSpc>
                <a:spcPct val="95000"/>
              </a:lnSpc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E8ED0B-9C63-498B-91CD-CF153816780C}" type="datetimeFigureOut">
              <a:rPr lang="es-MX" smtClean="0"/>
              <a:t>14/12/2021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FC86B6-6CC0-4E40-808F-998C8D2DBBB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0899534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83" y="176109"/>
            <a:ext cx="12188952" cy="16459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02919" y="284176"/>
            <a:ext cx="9784080" cy="15087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02919" y="2011680"/>
            <a:ext cx="9784080" cy="42062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02266" y="6422854"/>
            <a:ext cx="3000894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fld id="{B6E8ED0B-9C63-498B-91CD-CF153816780C}" type="datetimeFigureOut">
              <a:rPr lang="es-MX" smtClean="0"/>
              <a:t>14/12/2021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596471" y="6422854"/>
            <a:ext cx="50444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/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58927" y="6422854"/>
            <a:ext cx="946264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 b="0">
                <a:solidFill>
                  <a:schemeClr val="tx1"/>
                </a:solidFill>
              </a:defRPr>
            </a:lvl1pPr>
          </a:lstStyle>
          <a:p>
            <a:fld id="{1BFC86B6-6CC0-4E40-808F-998C8D2DBBB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59179077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000" kern="1200" cap="all" baseline="0">
          <a:solidFill>
            <a:schemeClr val="bg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tx1"/>
        </a:buClr>
        <a:buFont typeface="Wingdings" pitchFamily="2" charset="2"/>
        <a:buChar char="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4114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6400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8686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0972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2846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718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29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18062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543768-1CCB-440E-971A-E9D805253FD8}" type="datetimeFigureOut">
              <a:rPr lang="en-US" smtClean="0"/>
              <a:t>12/14/2021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2E1BFC-67A1-41CC-A681-892A93DC39E8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55138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2061519"/>
            <a:ext cx="10515600" cy="1676400"/>
          </a:xfrm>
        </p:spPr>
        <p:txBody>
          <a:bodyPr/>
          <a:lstStyle/>
          <a:p>
            <a:endParaRPr lang="es-MX" sz="5400" dirty="0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1091120" y="4593993"/>
            <a:ext cx="10515600" cy="931317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00629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225889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24501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 bandas">
  <a:themeElements>
    <a:clrScheme name="Azul II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on bandas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120000"/>
                <a:lumMod val="107000"/>
              </a:schemeClr>
            </a:gs>
            <a:gs pos="50000">
              <a:schemeClr val="phClr">
                <a:tint val="70000"/>
                <a:satMod val="124000"/>
                <a:lumMod val="103000"/>
              </a:schemeClr>
            </a:gs>
            <a:gs pos="100000">
              <a:schemeClr val="phClr">
                <a:tint val="85000"/>
                <a:satMod val="12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5000"/>
                <a:shade val="98000"/>
                <a:satMod val="110000"/>
                <a:lumMod val="103000"/>
              </a:schemeClr>
            </a:gs>
            <a:gs pos="50000">
              <a:schemeClr val="phClr">
                <a:shade val="85000"/>
                <a:satMod val="105000"/>
                <a:lumMod val="100000"/>
              </a:schemeClr>
            </a:gs>
            <a:gs pos="100000">
              <a:schemeClr val="phClr">
                <a:shade val="60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875" dir="5400000" algn="ctr" rotWithShape="0">
              <a:srgbClr val="000000">
                <a:alpha val="68000"/>
              </a:srgbClr>
            </a:outerShdw>
          </a:effectLst>
        </a:effectStyle>
        <a:effectStyle>
          <a:effectLst>
            <a:outerShdw blurRad="88900" dist="2794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/>
              <a:schemeClr val="phClr">
                <a:shade val="91000"/>
                <a:satMod val="105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100000"/>
                <a:shade val="0"/>
                <a:satMod val="100000"/>
              </a:schemeClr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ompumag2021 Presentation Template_v2.potm" id="{8E4D234D-0DD8-45DC-9289-50126B3A593E}" vid="{808199FF-3757-42F2-AC15-408B30CAAC58}"/>
    </a:ext>
  </a:extLst>
</a:theme>
</file>

<file path=ppt/theme/theme2.xml><?xml version="1.0" encoding="utf-8"?>
<a:theme xmlns:a="http://schemas.openxmlformats.org/drawingml/2006/main" name="Diseño personalizado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8444</TotalTime>
  <Words>0</Words>
  <Application>Microsoft Office PowerPoint</Application>
  <PresentationFormat>Panorámica</PresentationFormat>
  <Paragraphs>0</Paragraphs>
  <Slides>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2</vt:i4>
      </vt:variant>
      <vt:variant>
        <vt:lpstr>Títulos de diapositiva</vt:lpstr>
      </vt:variant>
      <vt:variant>
        <vt:i4>3</vt:i4>
      </vt:variant>
    </vt:vector>
  </HeadingPairs>
  <TitlesOfParts>
    <vt:vector size="9" baseType="lpstr">
      <vt:lpstr>Arial</vt:lpstr>
      <vt:lpstr>Calibri</vt:lpstr>
      <vt:lpstr>Calibri Light</vt:lpstr>
      <vt:lpstr>Wingdings</vt:lpstr>
      <vt:lpstr>Con bandas</vt:lpstr>
      <vt:lpstr>Diseño personalizado</vt:lpstr>
      <vt:lpstr>Presentación de PowerPoint</vt:lpstr>
      <vt:lpstr>Presentación de PowerPoint</vt:lpstr>
      <vt:lpstr>Presentación de PowerPoint</vt:lpstr>
    </vt:vector>
  </TitlesOfParts>
  <Company>Hewlett-Packard Company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Informe de Avance de la Cuarta Etapa</dc:title>
  <dc:creator>Esmeralda Pita Jiménez</dc:creator>
  <cp:lastModifiedBy>M</cp:lastModifiedBy>
  <cp:revision>62</cp:revision>
  <cp:lastPrinted>2016-08-10T15:42:25Z</cp:lastPrinted>
  <dcterms:created xsi:type="dcterms:W3CDTF">2016-08-04T17:32:38Z</dcterms:created>
  <dcterms:modified xsi:type="dcterms:W3CDTF">2021-12-15T04:45:27Z</dcterms:modified>
</cp:coreProperties>
</file>